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64" r:id="rId5"/>
    <p:sldId id="260" r:id="rId6"/>
    <p:sldId id="262" r:id="rId7"/>
    <p:sldId id="26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14" autoAdjust="0"/>
  </p:normalViewPr>
  <p:slideViewPr>
    <p:cSldViewPr snapToGrid="0" snapToObjects="1">
      <p:cViewPr varScale="1">
        <p:scale>
          <a:sx n="70" d="100"/>
          <a:sy n="70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9A2EF-C7E2-724D-820F-82CA3921CB5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F29E2-9D09-6E43-9E75-72A770F0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79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C591-E389-394E-AA4C-D9CD6EE07E7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48D9B-C297-EF4E-A80C-9FAB89AE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578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48D9B-C297-EF4E-A80C-9FAB89AE98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82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48D9B-C297-EF4E-A80C-9FAB89AE98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8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48D9B-C297-EF4E-A80C-9FAB89AE98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8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AB97-2A98-2949-9B69-A281FBCC7A47}" type="datetime1">
              <a:rPr lang="en-US" smtClean="0"/>
              <a:t>11/8/2017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9E57-50ED-9040-8965-6B7684F922FD}" type="datetime1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B1C4-C812-5B46-82FA-D60CC1D0D22C}" type="datetime1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63A-234D-3F47-A2ED-1DDDA4E76FD0}" type="datetime1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F568-895C-8841-85D1-EF6E38FEBDA3}" type="datetime1">
              <a:rPr lang="en-US" smtClean="0"/>
              <a:t>11/8/2017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22BAD5-E151-E541-8CFB-2EA10973BBB5}" type="datetime1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BFE5-A33E-0247-8276-430442388DDA}" type="datetime1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77DD-0237-B44E-9463-BCBDFC4D397E}" type="datetime1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49F7-0047-8948-AEB5-913AF44A1366}" type="datetime1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7947-A22B-EC4F-A847-64F564C0C9FE}" type="datetime1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AF8170-F92A-5347-91E7-00E1F63BB5F3}" type="datetime1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828A55-FDF5-2C4B-9258-F33EFF4AE62C}" type="datetime1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 2012 Connections Education LLC. All rights reserved.  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FB011C-6EE3-8142-B67D-1391D802EAC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Safety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Educational Technology and online </a:t>
            </a:r>
            <a:r>
              <a:rPr lang="en-US" smtClean="0"/>
              <a:t>learning grade 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799" y="6410848"/>
            <a:ext cx="4219576" cy="3657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© 2012 Connections Education LLC. All rights reserved.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7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dobe Caslon Pro"/>
                <a:cs typeface="Adobe Caslon Pro"/>
              </a:rPr>
              <a:t>Three Appropriate Websites</a:t>
            </a:r>
            <a:endParaRPr lang="en-US" sz="2400" dirty="0">
              <a:latin typeface="Adobe Caslon Pro"/>
              <a:cs typeface="Adobe Caslon Pr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1" descr="Connections Educatio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37" y="228601"/>
            <a:ext cx="1509063" cy="46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619750" cy="3657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© 2013 Connections Education LLC. All rights reserved.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dobe Caslon Pro"/>
                <a:cs typeface="Adobe Caslon Pro"/>
              </a:rPr>
              <a:t>Three Personal Safety Tips</a:t>
            </a:r>
            <a:endParaRPr lang="en-US" sz="2400" dirty="0">
              <a:latin typeface="Adobe Caslon Pro"/>
              <a:cs typeface="Adobe Caslon Pr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1" descr="Connections Educatio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37" y="228601"/>
            <a:ext cx="1509063" cy="46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724400" cy="3657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© 2013 Connections Education LLC. All rights reserved.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dobe Caslon Pro"/>
                <a:cs typeface="Adobe Caslon Pro"/>
              </a:rPr>
              <a:t>Three Tips for Being a Good Cyber Citizen</a:t>
            </a:r>
            <a:endParaRPr lang="en-US" sz="2400" dirty="0">
              <a:latin typeface="Adobe Caslon Pro"/>
              <a:cs typeface="Adobe Caslon Pr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1" descr="Connections Educatio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37" y="228601"/>
            <a:ext cx="1509063" cy="46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305300" cy="3657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© 2013 Connections Education LLC. All rights reserved.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Three Appropriate Websites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Three Personal Safety Tips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Three Tips for Being a Good Cyber Citizen&amp;quot;&quot;/&gt;&lt;property id=&quot;20307&quot; value=&quot;263&quot;/&gt;&lt;/object&gt;&lt;object type=&quot;3&quot; unique_id=&quot;10007&quot;&gt;&lt;property id=&quot;20148&quot; value=&quot;5&quot;/&gt;&lt;property id=&quot;20300&quot; value=&quot;Slide 1 - &amp;quot;Internet Safety&amp;quot;&quot;/&gt;&lt;property id=&quot;20307&quot; value=&quot;26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3FB7D43A00BD469EA8877C01F6461A" ma:contentTypeVersion="0" ma:contentTypeDescription="Create a new document." ma:contentTypeScope="" ma:versionID="2b04813c106d6157258ef305abd3a2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01F0E4-17B3-454D-A5B1-2CEF165180EA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8A6827D-3057-40D2-A82C-3A7151BA30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052E3C-3E39-4B6C-803A-378BFC457F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829</TotalTime>
  <Words>67</Words>
  <Application>Microsoft Office PowerPoint</Application>
  <PresentationFormat>On-screen Show (4:3)</PresentationFormat>
  <Paragraphs>12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Caslon Pro</vt:lpstr>
      <vt:lpstr>Calibri</vt:lpstr>
      <vt:lpstr>Georgia</vt:lpstr>
      <vt:lpstr>Wingdings</vt:lpstr>
      <vt:lpstr>Wingdings 2</vt:lpstr>
      <vt:lpstr>Civic</vt:lpstr>
      <vt:lpstr>Internet Safety</vt:lpstr>
      <vt:lpstr>Three Appropriate Websites</vt:lpstr>
      <vt:lpstr>Three Personal Safety Tips</vt:lpstr>
      <vt:lpstr>Three Tips for Being a Good Cyber Citizen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Safety</dc:title>
  <dc:creator>Connections Education</dc:creator>
  <cp:lastModifiedBy>Brianna Arnold</cp:lastModifiedBy>
  <cp:revision>52</cp:revision>
  <dcterms:created xsi:type="dcterms:W3CDTF">2012-11-05T17:56:45Z</dcterms:created>
  <dcterms:modified xsi:type="dcterms:W3CDTF">2017-11-08T21:39:29Z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0x0101000A3FB7D43A00BD469EA8877C01F6461A</vt:lpwstr>
  </property>
</Properties>
</file>